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49221</TotalTime>
  <Words>72538</Words>
  <Application>Microsoft Office PowerPoint</Application>
  <PresentationFormat>Widescreen</PresentationFormat>
  <Paragraphs>9068</Paragraphs>
  <Slides>702</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702</vt:i4>
      </vt:variant>
    </vt:vector>
  </HeadingPairs>
  <TitlesOfParts>
    <vt:vector size="7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11049</cp:revision>
  <dcterms:created xsi:type="dcterms:W3CDTF">2015-10-09T06:09:34Z</dcterms:created>
  <dcterms:modified xsi:type="dcterms:W3CDTF">2023-09-11T08:46:18Z</dcterms:modified>
</cp:coreProperties>
</file>